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BB403-4554-4065-ADE6-FF6EEC9F5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110579-DAF3-48FE-AF3B-A3A556BD0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A03FD3-7E14-4CB3-B93E-B2C3CD7B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C1CB88-FF5B-4ACA-BFD8-18FFDAF5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CEB689-09E6-4656-B6EB-2DC997CC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674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37658-635F-4D3E-A0EA-D761E5EF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579501-E77B-4FAE-A252-A1771A47C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449B0-F230-4660-903E-DF1F263F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979451-09F8-49D9-A1BD-34C138C2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AF3723-C1AF-4F1B-949D-B942291D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84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480F45-F9A4-4F34-9CFF-3A6B83C9F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A5B812-FD5E-4698-BC6F-9162E590D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3AC3F1-FD4E-4C56-9A42-4036AF82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9F1FE5-7949-45CF-BD48-A9B20798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FFC1B0-0CFB-4858-AAE3-A053AA5C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77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41F5A-B10E-4195-90EF-4FEE317C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037400-60EC-423C-B4C0-27B804C67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369C4-8978-459B-A355-56C2B5FC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86BA45-A055-4865-A62E-EAAA2366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E00104-E5FF-4D9A-A923-CBDB9479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23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A3E6A-0055-422C-B5AF-9797798B7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ADDD1A-193D-4D45-BAFA-5631B2BB5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319A0B-7E5E-41BB-8919-A8FE9E94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EA2A36-201E-4D4F-84B4-042A6F53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86D4EC-09DB-4D16-B0B8-82EA8E35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3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B95FA-7989-4B1F-8196-29D8F66C1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510AD6-7E95-4D99-A08A-C8E210EFB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0659F2-C577-4F85-A20F-71E2F8309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9AA3A4-A7FB-4F00-9AD5-19FCEB46D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8DB703-8B58-4CD3-BEE8-3D3B36D6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DAE445-4D05-4B48-BCC1-89B96E37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740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A3150-D752-41C1-81B8-F15CD55D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B30193-4FE6-4917-8121-0EB7C9DB1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436456-F84F-49A7-BE98-0948BB2BA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3393D1-F851-420F-93DC-05B4E011E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77C63C-A289-4145-A2C3-7AA0584EA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FBED86-5F35-415A-BA39-B8C0F31B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540B87-0CAC-47DC-BFFC-FAA61F5B5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6E5BC6F-E162-4DF4-BA1B-2252DF7B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356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BEB3C-7702-4EEB-AB0A-BAB81F31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70E681-BD1E-40DF-81D8-E020017A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588CEE-9F2F-4AAA-912B-69657EA8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6F67D3-0054-42F3-A679-52377D01B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72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CB98DD-A106-4210-B104-44CD1144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4651F0-3526-4C7A-92A0-85B65362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12DA13-EB1E-4B9C-8175-B59BD261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28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3B156-7D6E-4B26-B32B-42F8E2B4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DC9CD3-C49B-4990-8D30-9BF1DDA5C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0C7866-09C6-4279-AE5C-9198C1694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8C55A0-A982-4410-A8C5-5A4657B6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914197-9581-4BF1-ADA8-E81C39A1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1EEA1-9E9B-4DD7-A7D8-55E644B62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799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D16C2-1A69-440C-B2C0-D4FC49D7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46AE9A-6B14-4EFB-9954-784DD0AE4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A41826-770E-435C-9277-ADA6EC381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63F20D-7E04-40A7-8641-3047BA1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08AF1C-C0C5-420E-BA13-AE8DFCDD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25A610-C1D3-4647-90F6-1AEB5AC7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408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523AB8-1F3A-49E8-8851-DAC62196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97B1AC-200A-43AE-8685-96ECC9B2F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79316-5174-4B12-84CF-B2F39C994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09168-9AAD-407C-9671-92082CFB9AF8}" type="datetimeFigureOut">
              <a:rPr lang="es-CO" smtClean="0"/>
              <a:t>13/01/2022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3CCD3E-C9A0-4689-B845-AB0D6019A0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F28206-B8DF-4BA7-B11B-10D8869EC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DCEF-B143-4A85-BAAC-A570EA6C76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682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1258292-5E29-4C7D-9DBC-E10FB7B5FB32}"/>
              </a:ext>
            </a:extLst>
          </p:cNvPr>
          <p:cNvSpPr txBox="1"/>
          <p:nvPr/>
        </p:nvSpPr>
        <p:spPr>
          <a:xfrm>
            <a:off x="725557" y="1838740"/>
            <a:ext cx="10740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latin typeface="Trebuchet MS" panose="020B0603020202020204" pitchFamily="34" charset="0"/>
              </a:rPr>
              <a:t>MESA DE TRABAJO COMITÉ TECNICO ESTADISTICO </a:t>
            </a:r>
          </a:p>
          <a:p>
            <a:endParaRPr lang="es-MX" sz="3600" dirty="0">
              <a:latin typeface="Trebuchet MS" panose="020B0603020202020204" pitchFamily="34" charset="0"/>
            </a:endParaRPr>
          </a:p>
          <a:p>
            <a:endParaRPr lang="es-MX" sz="3600" dirty="0">
              <a:latin typeface="Trebuchet MS" panose="020B0603020202020204" pitchFamily="34" charset="0"/>
            </a:endParaRPr>
          </a:p>
          <a:p>
            <a:pPr algn="ctr"/>
            <a:r>
              <a:rPr lang="es-MX" sz="3600" dirty="0">
                <a:latin typeface="Trebuchet MS" panose="020B0603020202020204" pitchFamily="34" charset="0"/>
              </a:rPr>
              <a:t>ANALÍTICA DEL SISTEMA</a:t>
            </a:r>
            <a:endParaRPr lang="es-CO" sz="3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4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39E33DB-2D55-4DFD-9C5A-004373AE35F7}"/>
              </a:ext>
            </a:extLst>
          </p:cNvPr>
          <p:cNvSpPr txBox="1"/>
          <p:nvPr/>
        </p:nvSpPr>
        <p:spPr>
          <a:xfrm>
            <a:off x="917713" y="586408"/>
            <a:ext cx="103565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Trebuchet MS" panose="020B0603020202020204" pitchFamily="34" charset="0"/>
              </a:rPr>
              <a:t>Objetivo: </a:t>
            </a:r>
          </a:p>
          <a:p>
            <a:endParaRPr lang="es-MX" b="1" dirty="0">
              <a:latin typeface="Trebuchet MS" panose="020B0603020202020204" pitchFamily="34" charset="0"/>
            </a:endParaRPr>
          </a:p>
          <a:p>
            <a:pPr algn="just"/>
            <a:r>
              <a:rPr lang="es-CO" sz="1800" dirty="0">
                <a:solidFill>
                  <a:srgbClr val="242424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Gestionar la información del sistema de compensación familiar a partir de la analítica de datos generando valor desde la propuesta de política pública, la comunicación del impacto del sistema y la creación de sinergias para el bienestar de los afiliados y beneficiarios. </a:t>
            </a:r>
          </a:p>
          <a:p>
            <a:pPr algn="just"/>
            <a:endParaRPr lang="es-CO" dirty="0">
              <a:solidFill>
                <a:srgbClr val="242424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CO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Trebuchet MS" panose="020B0603020202020204" pitchFamily="34" charset="0"/>
              </a:rPr>
              <a:t>  </a:t>
            </a:r>
          </a:p>
          <a:p>
            <a:endParaRPr lang="es-CO" dirty="0">
              <a:latin typeface="Trebuchet MS" panose="020B060302020202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B0AA930-1863-40B3-BD8D-F260B3FAB6FA}"/>
              </a:ext>
            </a:extLst>
          </p:cNvPr>
          <p:cNvSpPr/>
          <p:nvPr/>
        </p:nvSpPr>
        <p:spPr>
          <a:xfrm>
            <a:off x="770283" y="2646515"/>
            <a:ext cx="3289852" cy="1490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72BB5880-4178-469B-BEA0-596C626DA15C}"/>
              </a:ext>
            </a:extLst>
          </p:cNvPr>
          <p:cNvSpPr/>
          <p:nvPr/>
        </p:nvSpPr>
        <p:spPr>
          <a:xfrm>
            <a:off x="4451074" y="2696334"/>
            <a:ext cx="3289852" cy="1490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F16BCEF-D389-4FDF-B349-6AC06BBA03FD}"/>
              </a:ext>
            </a:extLst>
          </p:cNvPr>
          <p:cNvSpPr/>
          <p:nvPr/>
        </p:nvSpPr>
        <p:spPr>
          <a:xfrm>
            <a:off x="8220490" y="2663791"/>
            <a:ext cx="3289852" cy="14908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DF119A3-377D-47F4-A967-BD98E5A884FB}"/>
              </a:ext>
            </a:extLst>
          </p:cNvPr>
          <p:cNvSpPr txBox="1"/>
          <p:nvPr/>
        </p:nvSpPr>
        <p:spPr>
          <a:xfrm>
            <a:off x="1242392" y="3149382"/>
            <a:ext cx="2345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Descriptiva </a:t>
            </a:r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BFBDB1B-6FBB-4D4D-8527-234467670180}"/>
              </a:ext>
            </a:extLst>
          </p:cNvPr>
          <p:cNvSpPr txBox="1"/>
          <p:nvPr/>
        </p:nvSpPr>
        <p:spPr>
          <a:xfrm>
            <a:off x="5072270" y="3182154"/>
            <a:ext cx="2345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Predictiva </a:t>
            </a:r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88F0EB7-6D24-4FFB-94DC-E4435BDAB739}"/>
              </a:ext>
            </a:extLst>
          </p:cNvPr>
          <p:cNvSpPr txBox="1"/>
          <p:nvPr/>
        </p:nvSpPr>
        <p:spPr>
          <a:xfrm>
            <a:off x="8695083" y="3182153"/>
            <a:ext cx="2345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</a:rPr>
              <a:t>Prescriptiva</a:t>
            </a:r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0411DF9-A4D4-4EBB-A0D3-8E1A14E20059}"/>
              </a:ext>
            </a:extLst>
          </p:cNvPr>
          <p:cNvSpPr txBox="1"/>
          <p:nvPr/>
        </p:nvSpPr>
        <p:spPr>
          <a:xfrm>
            <a:off x="917713" y="4364168"/>
            <a:ext cx="1035657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Trebuchet MS" panose="020B0603020202020204" pitchFamily="34" charset="0"/>
              </a:rPr>
              <a:t>Alcance</a:t>
            </a:r>
            <a:r>
              <a:rPr lang="es-MX" sz="2400" b="1" dirty="0"/>
              <a:t>: </a:t>
            </a:r>
          </a:p>
          <a:p>
            <a:endParaRPr lang="es-MX" b="1" dirty="0"/>
          </a:p>
          <a:p>
            <a:pPr algn="just"/>
            <a:r>
              <a:rPr lang="es-MX" dirty="0">
                <a:solidFill>
                  <a:srgbClr val="242424"/>
                </a:solidFill>
                <a:latin typeface="Segoe UI" panose="020B0502040204020203" pitchFamily="34" charset="0"/>
                <a:cs typeface="Times New Roman" panose="02020603050405020304" pitchFamily="18" charset="0"/>
              </a:rPr>
              <a:t>Generar analisis descriptivos a través de la información disponible por la SSF y enriquecer la existente para cubrir las necesidades de información de la Caja y Ente de control que permita la toma de decisiones.</a:t>
            </a:r>
            <a:endParaRPr lang="es-CO" dirty="0">
              <a:solidFill>
                <a:srgbClr val="242424"/>
              </a:solidFill>
              <a:latin typeface="Segoe UI" panose="020B0502040204020203" pitchFamily="34" charset="0"/>
              <a:cs typeface="Times New Roman" panose="02020603050405020304" pitchFamily="18" charset="0"/>
            </a:endParaRPr>
          </a:p>
          <a:p>
            <a:pPr algn="just"/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dirty="0"/>
              <a:t>  </a:t>
            </a:r>
          </a:p>
          <a:p>
            <a:endParaRPr lang="es-CO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C254E1-D748-4437-9B0E-02C7A7F7C2BC}"/>
              </a:ext>
            </a:extLst>
          </p:cNvPr>
          <p:cNvSpPr/>
          <p:nvPr/>
        </p:nvSpPr>
        <p:spPr>
          <a:xfrm>
            <a:off x="413886" y="2454441"/>
            <a:ext cx="3859731" cy="1896176"/>
          </a:xfrm>
          <a:prstGeom prst="rect">
            <a:avLst/>
          </a:prstGeom>
          <a:noFill/>
          <a:ln w="635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755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E8981-E23E-4895-89BA-ABBE09CD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Actividades mapeadas 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C5733-2C8D-4D51-9C01-A6305D081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36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Analizar que información esta disponible en este momento.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s-CO" sz="3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Analizar que necesitamos y que esperaríamos que es importante tener disponible para realizar analisis. </a:t>
            </a:r>
          </a:p>
          <a:p>
            <a:pPr marL="0" indent="0">
              <a:buNone/>
            </a:pP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Benchmarking entre las cajas para validar análisis que se estén generando y que se pudieran replicar y compartir </a:t>
            </a:r>
            <a:endParaRPr lang="es-CO" sz="3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18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03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77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Times New Roman</vt:lpstr>
      <vt:lpstr>Trebuchet MS</vt:lpstr>
      <vt:lpstr>Tema de Office</vt:lpstr>
      <vt:lpstr>Presentación de PowerPoint</vt:lpstr>
      <vt:lpstr>Presentación de PowerPoint</vt:lpstr>
      <vt:lpstr>Actividades mapeadas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GRISELA ALEXANDRA PINZON APONTE</dc:creator>
  <cp:lastModifiedBy>Supersubsidio</cp:lastModifiedBy>
  <cp:revision>2</cp:revision>
  <dcterms:created xsi:type="dcterms:W3CDTF">2021-12-15T13:33:21Z</dcterms:created>
  <dcterms:modified xsi:type="dcterms:W3CDTF">2022-01-13T13:14:24Z</dcterms:modified>
</cp:coreProperties>
</file>