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9" r:id="rId2"/>
    <p:sldId id="386" r:id="rId3"/>
    <p:sldId id="383" r:id="rId4"/>
    <p:sldId id="387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391C2-9FBE-4BA4-B1C7-B2B747C0B375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D80AD-D11B-41CA-BC1B-267CCACBE4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84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Google Shape;126;ga107259b02_2_75:notes">
            <a:extLst>
              <a:ext uri="{FF2B5EF4-FFF2-40B4-BE49-F238E27FC236}">
                <a16:creationId xmlns:a16="http://schemas.microsoft.com/office/drawing/2014/main" id="{027CC921-C03B-1242-976A-F39E2B32AC0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s-CO" altLang="es-CO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Google Shape;127;ga107259b02_2_75:notes">
            <a:extLst>
              <a:ext uri="{FF2B5EF4-FFF2-40B4-BE49-F238E27FC236}">
                <a16:creationId xmlns:a16="http://schemas.microsoft.com/office/drawing/2014/main" id="{BC110443-CE7E-0847-82D3-0BC73AA5BABB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70536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99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64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7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FB2C8-402D-49B3-8A7E-322D4B85A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5D346C-D6DC-4FF2-87B0-B54B5009E9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CC1900-28A4-4B4D-B87E-A217D32B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5AD-235F-4923-A67F-2204BE22239D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CA83C6-EE00-4540-AF33-A05E00C18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098E8E-0B8C-49F3-8052-A1E99FC4C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5C82-27E3-4332-AED5-2B43053C5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529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5DF70-7034-4BC1-8826-846804D6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50E294-1367-44FA-AD21-605BEED15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B9C46B-B761-4760-99C7-5BCF9B7BC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5AD-235F-4923-A67F-2204BE22239D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79E927-1925-470E-A1AF-37EBE8B45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2D8629-18CD-474A-9947-A71B4ABB0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5C82-27E3-4332-AED5-2B43053C5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233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1CB82CF-ED95-4096-B00D-204405917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E1ABAD-E154-41C5-A473-042ECC9AA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D20E4E-5FE3-4DE1-891B-4B5193009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5AD-235F-4923-A67F-2204BE22239D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F9D439-771B-48FF-A8F0-08719C98C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9D7215-DE91-47ED-B9AE-346D8C8F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5C82-27E3-4332-AED5-2B43053C5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964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37EB8-473E-4CAB-95FA-2E4292C00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A04E2C-72AD-4DA3-9E57-1FA06FA34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D89A41-14DE-41A2-A593-F8B479EA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5AD-235F-4923-A67F-2204BE22239D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30BEA6-5C65-453C-ABDE-3409C6E25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940158-4BBA-4B65-BB9C-523BF108A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5C82-27E3-4332-AED5-2B43053C5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926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A32308-4781-4428-A4F8-85FE9E59E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B92A16-B825-4CF6-840D-06D4F413B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54347F-DC2E-4A13-A524-F358CA82A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5AD-235F-4923-A67F-2204BE22239D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E09D52-57AC-4E23-88EC-4FDA4FCB2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BCFE56-04AB-450B-BA4B-D2EDB69B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5C82-27E3-4332-AED5-2B43053C5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170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429B10-1C0C-4E0B-B87F-DC22B6439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1904C3-CC4D-4F33-A346-FD5332E339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763EBE0-DA43-4BAF-97D5-C62DB5399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F9D33A-056E-42FD-A64E-7B0B830C8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5AD-235F-4923-A67F-2204BE22239D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7BEA87-186A-491B-92C1-7F1F11FBB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448AE0-79D1-4112-B041-16818298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5C82-27E3-4332-AED5-2B43053C5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655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34A4BB-0240-4366-A896-C31C17AC1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4469D4-C17E-45D6-B021-78DE3C535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B8165A-AB66-4471-9AFC-AD2C82D3F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EC58879-A155-4740-9FC9-9059FEE4D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4443712-779A-4102-B63E-A3AE59ECCA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196C54C-2049-4052-8B7A-D7373EB86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5AD-235F-4923-A67F-2204BE22239D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8ED5EC0-2014-4206-AECF-28C44C8B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DBA0B42-152A-4BF2-9A6A-6A5ABBBB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5C82-27E3-4332-AED5-2B43053C5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95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E96508-264A-42E9-82F2-262F4F8FE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3729054-6362-49A8-A59C-B862349FB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5AD-235F-4923-A67F-2204BE22239D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EC3614B-10B9-4F58-9196-96E5B8278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32C370B-152B-4668-959B-C2D694DD2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5C82-27E3-4332-AED5-2B43053C5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817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BDCD2AA-4246-497E-B016-16F498193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5AD-235F-4923-A67F-2204BE22239D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0CE5DF-4D62-4710-A769-E4362EEAA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3A4EC4E-77B0-4B29-AFB8-61CCE2CFB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5C82-27E3-4332-AED5-2B43053C5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352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092D0-A4CE-4CFE-8518-98D6E0473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AB2772-DEE9-4731-82C8-1FA21DD41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DC5B84-7577-4501-9196-8F3827429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EEFC27-00BC-4B18-ACF5-EEAE8187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5AD-235F-4923-A67F-2204BE22239D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46068E-8DF5-443A-9CA8-38D055F9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4173B3-D59C-447F-9A02-FE2344491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5C82-27E3-4332-AED5-2B43053C5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669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FD8DDD-D7D2-4367-833C-034544B5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722EE3B-F4FA-4D59-97D0-A55742875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56D5ED-A628-437E-A16B-E736AB2FD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7DD6AF-BFC4-41D0-8DD4-C46242E92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25AD-235F-4923-A67F-2204BE22239D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D7409A-266B-4936-B405-950B743E0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401F54-5265-48CE-B64D-AA118C98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5C82-27E3-4332-AED5-2B43053C5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412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EE7835E-BEA6-4196-B8AA-50FC8D72E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3D3F84-8C52-4210-85B6-2FB13A78E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D41B08-758D-469A-8A99-454F0A481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625AD-235F-4923-A67F-2204BE22239D}" type="datetimeFigureOut">
              <a:rPr lang="es-CO" smtClean="0"/>
              <a:t>23/01/2022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A5F3F-65D7-4FF5-AD25-93A0CD6045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B67722-7356-4792-B6BE-E17FFEB22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95C82-27E3-4332-AED5-2B43053C5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827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>
            <a:extLst>
              <a:ext uri="{FF2B5EF4-FFF2-40B4-BE49-F238E27FC236}">
                <a16:creationId xmlns:a16="http://schemas.microsoft.com/office/drawing/2014/main" id="{456DC0C6-92C8-904A-B4F1-01E09E68FCC6}"/>
              </a:ext>
            </a:extLst>
          </p:cNvPr>
          <p:cNvSpPr/>
          <p:nvPr/>
        </p:nvSpPr>
        <p:spPr>
          <a:xfrm>
            <a:off x="1" y="0"/>
            <a:ext cx="8496300" cy="6858000"/>
          </a:xfrm>
          <a:prstGeom prst="rect">
            <a:avLst/>
          </a:prstGeom>
          <a:solidFill>
            <a:srgbClr val="2278B8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lIns="121900" tIns="60933" rIns="121900" bIns="60933" anchor="ctr"/>
          <a:lstStyle/>
          <a:p>
            <a:pPr algn="ctr">
              <a:buClr>
                <a:srgbClr val="000000"/>
              </a:buClr>
              <a:defRPr/>
            </a:pPr>
            <a:endParaRPr sz="2400" kern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74" name="Google Shape;130;p25" descr="fondo power point.jpg">
            <a:extLst>
              <a:ext uri="{FF2B5EF4-FFF2-40B4-BE49-F238E27FC236}">
                <a16:creationId xmlns:a16="http://schemas.microsoft.com/office/drawing/2014/main" id="{B3B9FB86-B863-D546-9141-BD0F3D13AE4E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82" y="-19049"/>
            <a:ext cx="11279716" cy="6877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Google Shape;131;p25">
            <a:extLst>
              <a:ext uri="{FF2B5EF4-FFF2-40B4-BE49-F238E27FC236}">
                <a16:creationId xmlns:a16="http://schemas.microsoft.com/office/drawing/2014/main" id="{8580FBF9-47FE-FF4C-93A5-422ECE02B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283" y="4533207"/>
            <a:ext cx="11279716" cy="1831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67" tIns="45733" rIns="91467" bIns="45733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O" altLang="es-CO" sz="3200" b="1" dirty="0">
                <a:solidFill>
                  <a:srgbClr val="FFFFF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COMITÉ INSTITUCIONAL DE GESTIÓN Y DESEMPEÑO</a:t>
            </a:r>
          </a:p>
          <a:p>
            <a:pPr algn="ctr" eaLnBrk="1" hangingPunct="1"/>
            <a:r>
              <a:rPr lang="es-CO" altLang="es-CO" sz="3200" b="1" dirty="0">
                <a:solidFill>
                  <a:srgbClr val="FFFFF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24 DE ENERO DE 2022</a:t>
            </a:r>
            <a:endParaRPr lang="es-CO" altLang="es-CO" sz="1867" dirty="0"/>
          </a:p>
        </p:txBody>
      </p:sp>
    </p:spTree>
    <p:extLst>
      <p:ext uri="{BB962C8B-B14F-4D97-AF65-F5344CB8AC3E}">
        <p14:creationId xmlns:p14="http://schemas.microsoft.com/office/powerpoint/2010/main" val="300056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8944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86950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654" y="263361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09"/>
            <a:ext cx="12192000" cy="185698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0A04C21-D9CC-406F-B057-8B6291E624BF}"/>
              </a:ext>
            </a:extLst>
          </p:cNvPr>
          <p:cNvSpPr txBox="1"/>
          <p:nvPr/>
        </p:nvSpPr>
        <p:spPr>
          <a:xfrm>
            <a:off x="2269619" y="906288"/>
            <a:ext cx="75920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accent1"/>
                </a:solidFill>
              </a:rPr>
              <a:t>ORDEN DEL DÍA</a:t>
            </a:r>
            <a:endParaRPr lang="es-CO" sz="3000" dirty="0">
              <a:solidFill>
                <a:schemeClr val="accent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8B9EA84-BBBC-4931-9AA0-13580E40F027}"/>
              </a:ext>
            </a:extLst>
          </p:cNvPr>
          <p:cNvSpPr txBox="1"/>
          <p:nvPr/>
        </p:nvSpPr>
        <p:spPr>
          <a:xfrm>
            <a:off x="1333850" y="1745886"/>
            <a:ext cx="9940954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000" dirty="0"/>
              <a:t>Plan Anticorrupción y de Atención al Ciudadano. 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/>
              <a:t>Plan Institucional de Archivos de la Entidad ­PINAR   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/>
              <a:t>Plan Anual de Vacantes   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/>
              <a:t>Plan de Previsión de Recursos Humanos 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/>
              <a:t>Plan Estratégico de Talento Humano   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/>
              <a:t>Plan Institucional de Capacitación   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/>
              <a:t>Plan de Bienestar 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/>
              <a:t>Plan de Incentivos Institucionales   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/>
              <a:t>Plan de Trabajo Anual en Seguridad y Salud en el Trabajo   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/>
              <a:t>Plan Estratégico de Tecnologías de la Información y las Comunicaciones ­ PETI   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/>
              <a:t>Plan de Tratamiento de Riesgos de Seguridad y Privacidad de la Información 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/>
              <a:t>Plan de Seguridad y Privacidad de la Información </a:t>
            </a:r>
          </a:p>
          <a:p>
            <a:endParaRPr lang="es-CO" sz="2500" dirty="0"/>
          </a:p>
        </p:txBody>
      </p:sp>
    </p:spTree>
    <p:extLst>
      <p:ext uri="{BB962C8B-B14F-4D97-AF65-F5344CB8AC3E}">
        <p14:creationId xmlns:p14="http://schemas.microsoft.com/office/powerpoint/2010/main" val="223978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8944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86950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654" y="263361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09"/>
            <a:ext cx="12192000" cy="185698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Rectángulo 1"/>
          <p:cNvSpPr/>
          <p:nvPr/>
        </p:nvSpPr>
        <p:spPr>
          <a:xfrm>
            <a:off x="630382" y="1859340"/>
            <a:ext cx="109312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 smtClean="0">
                <a:solidFill>
                  <a:srgbClr val="333333"/>
                </a:solidFill>
                <a:latin typeface="Calibri (Cuerpo)"/>
              </a:rPr>
              <a:t>QUE ES EL PLAN ANTICORRUPCION Y DE ATENCION AL CIUDADANO</a:t>
            </a:r>
          </a:p>
          <a:p>
            <a:pPr algn="just"/>
            <a:endParaRPr lang="es-MX" b="1" dirty="0" smtClean="0">
              <a:solidFill>
                <a:srgbClr val="333333"/>
              </a:solidFill>
              <a:latin typeface="Calibri (Cuerpo)"/>
            </a:endParaRPr>
          </a:p>
          <a:p>
            <a:pPr algn="just"/>
            <a:endParaRPr lang="es-MX" dirty="0" smtClean="0">
              <a:solidFill>
                <a:srgbClr val="333333"/>
              </a:solidFill>
              <a:latin typeface="Calibri (Cuerpo)"/>
            </a:endParaRPr>
          </a:p>
          <a:p>
            <a:pPr algn="just"/>
            <a:endParaRPr lang="es-MX" dirty="0" smtClean="0">
              <a:solidFill>
                <a:srgbClr val="333333"/>
              </a:solidFill>
              <a:latin typeface="Calibri (Cuerpo)"/>
            </a:endParaRPr>
          </a:p>
          <a:p>
            <a:pPr algn="just"/>
            <a:r>
              <a:rPr lang="es-MX" dirty="0" smtClean="0">
                <a:solidFill>
                  <a:srgbClr val="333333"/>
                </a:solidFill>
                <a:latin typeface="Calibri (Cuerpo)"/>
              </a:rPr>
              <a:t>El Plan Anticorrupción y de Atención al Ciudadano es un instrumento de tipo preventivo para el control de la corrupción, su metodología incluye cinco componentes autónomos e independientes, que contienen parámetros y soporte normativo propio y un sexto componente que contempla iniciativas adicionales.</a:t>
            </a:r>
          </a:p>
          <a:p>
            <a:pPr algn="just"/>
            <a:endParaRPr lang="es-MX" dirty="0" smtClean="0">
              <a:solidFill>
                <a:srgbClr val="333333"/>
              </a:solidFill>
              <a:latin typeface="Calibri (Cuerpo)"/>
            </a:endParaRPr>
          </a:p>
          <a:p>
            <a:pPr algn="just"/>
            <a:endParaRPr lang="es-MX" dirty="0" smtClean="0">
              <a:solidFill>
                <a:srgbClr val="333333"/>
              </a:solidFill>
              <a:latin typeface="Calibri (Cuerpo)"/>
            </a:endParaRPr>
          </a:p>
          <a:p>
            <a:pPr algn="just"/>
            <a:r>
              <a:rPr lang="es-MX" dirty="0" smtClean="0">
                <a:solidFill>
                  <a:srgbClr val="333333"/>
                </a:solidFill>
                <a:latin typeface="Calibri (Cuerpo)"/>
              </a:rPr>
              <a:t>La obligación para que las entidades formulen un Plan Anticorrupción y de Atención al Ciudadano nace del Estatuto Anticorrupción, donde proponen estrategias dirigidas a combatir la corrupción mediante mecanismos que faciliten su prevención, control y seguimiento</a:t>
            </a:r>
            <a:endParaRPr lang="es-MX" b="0" i="0" dirty="0">
              <a:solidFill>
                <a:srgbClr val="333333"/>
              </a:solidFill>
              <a:effectLst/>
              <a:latin typeface="Calibri (Cuerpo)"/>
            </a:endParaRPr>
          </a:p>
        </p:txBody>
      </p:sp>
    </p:spTree>
    <p:extLst>
      <p:ext uri="{BB962C8B-B14F-4D97-AF65-F5344CB8AC3E}">
        <p14:creationId xmlns:p14="http://schemas.microsoft.com/office/powerpoint/2010/main" val="2877754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8944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86950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654" y="263361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09"/>
            <a:ext cx="12192000" cy="185698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Rectángulo 1"/>
          <p:cNvSpPr/>
          <p:nvPr/>
        </p:nvSpPr>
        <p:spPr>
          <a:xfrm>
            <a:off x="630382" y="1859340"/>
            <a:ext cx="109312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El Plan Anticorrupción y de Atención al Ciudadano tiene 5 componentes:</a:t>
            </a:r>
          </a:p>
          <a:p>
            <a:endParaRPr lang="es-MX" sz="2000" dirty="0" smtClean="0"/>
          </a:p>
          <a:p>
            <a:endParaRPr lang="es-MX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/>
              <a:t>Gestión del Riesgo de Corrupción – Mapa de Riesgos de Corrupción.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/>
              <a:t>Racionalización de Trámites.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/>
              <a:t>Rendición de cuentas.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/>
              <a:t>Mecanismos para mejorar la atención al ciudadano.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/>
              <a:t>Mecanismos para la Transparencia y Acceso a la Información.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981573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169</Words>
  <Application>Microsoft Office PowerPoint</Application>
  <PresentationFormat>Panorámica</PresentationFormat>
  <Paragraphs>34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(Cuerpo)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Milena Bernal Salazar</dc:creator>
  <cp:lastModifiedBy>JHOAN Y DANIELA AVIL</cp:lastModifiedBy>
  <cp:revision>10</cp:revision>
  <dcterms:created xsi:type="dcterms:W3CDTF">2021-12-23T17:25:02Z</dcterms:created>
  <dcterms:modified xsi:type="dcterms:W3CDTF">2022-01-23T21:49:10Z</dcterms:modified>
</cp:coreProperties>
</file>